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2670"/>
  </p:normalViewPr>
  <p:slideViewPr>
    <p:cSldViewPr snapToGrid="0" snapToObjects="1">
      <p:cViewPr varScale="1">
        <p:scale>
          <a:sx n="71" d="100"/>
          <a:sy n="71" d="100"/>
        </p:scale>
        <p:origin x="59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media/image4.png>
</file>

<file path=ppt/media/image5.png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 smtClean="0"/>
              <a:t>按一下以編輯母片副標題樣式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155207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6835606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94629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83278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7512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581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534340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402697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58414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5550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0012835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 smtClean="0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 smtClean="0"/>
              <a:t>按一下以編輯母片文字樣式</a:t>
            </a:r>
          </a:p>
          <a:p>
            <a:pPr lvl="1"/>
            <a:r>
              <a:rPr kumimoji="1" lang="zh-TW" altLang="en-US" smtClean="0"/>
              <a:t>第二層</a:t>
            </a:r>
          </a:p>
          <a:p>
            <a:pPr lvl="2"/>
            <a:r>
              <a:rPr kumimoji="1" lang="zh-TW" altLang="en-US" smtClean="0"/>
              <a:t>第三層</a:t>
            </a:r>
          </a:p>
          <a:p>
            <a:pPr lvl="3"/>
            <a:r>
              <a:rPr kumimoji="1" lang="zh-TW" altLang="en-US" smtClean="0"/>
              <a:t>第四層</a:t>
            </a:r>
          </a:p>
          <a:p>
            <a:pPr lvl="4"/>
            <a:r>
              <a:rPr kumimoji="1" lang="zh-TW" altLang="en-US" smtClean="0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14C101-4175-5149-A4EF-73FC22FE87BE}" type="datetimeFigureOut">
              <a:rPr kumimoji="1" lang="zh-TW" altLang="en-US" smtClean="0"/>
              <a:t>2016/8/24</a:t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220EE6-A42B-9941-A723-7C4003EF9C25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31731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群組 1"/>
          <p:cNvGrpSpPr/>
          <p:nvPr/>
        </p:nvGrpSpPr>
        <p:grpSpPr>
          <a:xfrm>
            <a:off x="933450" y="844550"/>
            <a:ext cx="10325100" cy="4860214"/>
            <a:chOff x="933450" y="844550"/>
            <a:chExt cx="10325100" cy="5168900"/>
          </a:xfrm>
        </p:grpSpPr>
        <p:pic>
          <p:nvPicPr>
            <p:cNvPr id="4" name="圖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33450" y="844550"/>
              <a:ext cx="10325100" cy="5168900"/>
            </a:xfrm>
            <a:prstGeom prst="rect">
              <a:avLst/>
            </a:prstGeom>
          </p:spPr>
        </p:pic>
        <p:sp>
          <p:nvSpPr>
            <p:cNvPr id="5" name="文字方塊 4"/>
            <p:cNvSpPr txBox="1"/>
            <p:nvPr/>
          </p:nvSpPr>
          <p:spPr>
            <a:xfrm>
              <a:off x="1596789" y="5003083"/>
              <a:ext cx="173326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kumimoji="1" lang="en-US" altLang="zh-TW" sz="2400" b="1" smtClean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aesthetics</a:t>
              </a:r>
              <a:endParaRPr kumimoji="1" lang="zh-TW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6" name="左中括弧 5"/>
            <p:cNvSpPr/>
            <p:nvPr/>
          </p:nvSpPr>
          <p:spPr>
            <a:xfrm>
              <a:off x="3330054" y="4776716"/>
              <a:ext cx="81886" cy="914400"/>
            </a:xfrm>
            <a:prstGeom prst="leftBracket">
              <a:avLst/>
            </a:prstGeom>
            <a:ln w="28575">
              <a:solidFill>
                <a:schemeClr val="bg1">
                  <a:lumMod val="50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kumimoji="1" lang="zh-TW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6414644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三角形 12"/>
          <p:cNvSpPr/>
          <p:nvPr/>
        </p:nvSpPr>
        <p:spPr>
          <a:xfrm rot="10800000">
            <a:off x="5554638" y="2849298"/>
            <a:ext cx="846162" cy="180504"/>
          </a:xfrm>
          <a:prstGeom prst="triangle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4" name="左中括弧 13"/>
          <p:cNvSpPr/>
          <p:nvPr/>
        </p:nvSpPr>
        <p:spPr>
          <a:xfrm rot="5400000">
            <a:off x="5882742" y="630628"/>
            <a:ext cx="189954" cy="5186148"/>
          </a:xfrm>
          <a:prstGeom prst="leftBracket">
            <a:avLst/>
          </a:prstGeom>
          <a:ln w="28575">
            <a:solidFill>
              <a:schemeClr val="bg1">
                <a:lumMod val="6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4865426" y="277331"/>
            <a:ext cx="22245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400" b="1" smtClean="0">
                <a:solidFill>
                  <a:srgbClr val="0070C0"/>
                </a:solidFill>
              </a:rPr>
              <a:t>Raw Data</a:t>
            </a:r>
            <a:endParaRPr kumimoji="1" lang="zh-TW" altLang="en-US" sz="2400" b="1" dirty="0">
              <a:solidFill>
                <a:srgbClr val="0070C0"/>
              </a:solidFill>
            </a:endParaRPr>
          </a:p>
        </p:txBody>
      </p:sp>
      <p:sp>
        <p:nvSpPr>
          <p:cNvPr id="16" name="文字方塊 15"/>
          <p:cNvSpPr txBox="1"/>
          <p:nvPr/>
        </p:nvSpPr>
        <p:spPr>
          <a:xfrm>
            <a:off x="2272352" y="3343310"/>
            <a:ext cx="222458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400" b="1" dirty="0" smtClean="0">
                <a:solidFill>
                  <a:srgbClr val="0070C0"/>
                </a:solidFill>
              </a:rPr>
              <a:t>Table</a:t>
            </a:r>
            <a:endParaRPr kumimoji="1" lang="zh-TW" altLang="en-US" sz="2400" b="1" dirty="0">
              <a:solidFill>
                <a:srgbClr val="0070C0"/>
              </a:solidFill>
            </a:endParaRPr>
          </a:p>
        </p:txBody>
      </p:sp>
      <p:sp>
        <p:nvSpPr>
          <p:cNvPr id="17" name="文字方塊 16"/>
          <p:cNvSpPr txBox="1"/>
          <p:nvPr/>
        </p:nvSpPr>
        <p:spPr>
          <a:xfrm>
            <a:off x="7452339" y="3343310"/>
            <a:ext cx="2224585" cy="457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2400" b="1" dirty="0" smtClean="0">
                <a:solidFill>
                  <a:srgbClr val="0070C0"/>
                </a:solidFill>
              </a:rPr>
              <a:t>Chart</a:t>
            </a:r>
            <a:endParaRPr kumimoji="1" lang="zh-TW" altLang="en-US" sz="2400" b="1" dirty="0">
              <a:solidFill>
                <a:srgbClr val="0070C0"/>
              </a:solidFill>
            </a:endParaRPr>
          </a:p>
        </p:txBody>
      </p:sp>
      <p:grpSp>
        <p:nvGrpSpPr>
          <p:cNvPr id="30" name="群組 29"/>
          <p:cNvGrpSpPr/>
          <p:nvPr/>
        </p:nvGrpSpPr>
        <p:grpSpPr>
          <a:xfrm>
            <a:off x="5817356" y="4977693"/>
            <a:ext cx="320724" cy="146386"/>
            <a:chOff x="5766177" y="4967785"/>
            <a:chExt cx="320724" cy="146386"/>
          </a:xfrm>
        </p:grpSpPr>
        <p:cxnSp>
          <p:nvCxnSpPr>
            <p:cNvPr id="19" name="直線接點 18"/>
            <p:cNvCxnSpPr/>
            <p:nvPr/>
          </p:nvCxnSpPr>
          <p:spPr>
            <a:xfrm>
              <a:off x="5766177" y="4967785"/>
              <a:ext cx="320724" cy="0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線接點 28"/>
            <p:cNvCxnSpPr/>
            <p:nvPr/>
          </p:nvCxnSpPr>
          <p:spPr>
            <a:xfrm>
              <a:off x="5766177" y="5114171"/>
              <a:ext cx="320724" cy="0"/>
            </a:xfrm>
            <a:prstGeom prst="line">
              <a:avLst/>
            </a:prstGeom>
            <a:ln w="76200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6391" y="805518"/>
            <a:ext cx="8534889" cy="1959146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2353" y="3816246"/>
            <a:ext cx="2224584" cy="2723636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9850" y="3806684"/>
            <a:ext cx="4869052" cy="2746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73501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0322" y="786384"/>
            <a:ext cx="12772644" cy="52852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912641"/>
            <a:ext cx="3996606" cy="16349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9762" y="3150373"/>
            <a:ext cx="1766087" cy="1159510"/>
          </a:xfrm>
          <a:prstGeom prst="rect">
            <a:avLst/>
          </a:prstGeom>
        </p:spPr>
      </p:pic>
      <p:sp>
        <p:nvSpPr>
          <p:cNvPr id="11" name="文字方塊 10"/>
          <p:cNvSpPr txBox="1"/>
          <p:nvPr/>
        </p:nvSpPr>
        <p:spPr>
          <a:xfrm>
            <a:off x="829056" y="1499616"/>
            <a:ext cx="938784" cy="276999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kumimoji="1" lang="en-US" altLang="zh-TW" smtClean="0"/>
              <a:t>mpg</a:t>
            </a:r>
            <a:endParaRPr kumimoji="1" lang="zh-TW" altLang="en-US" dirty="0"/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9184" y="1947927"/>
            <a:ext cx="4340352" cy="3585212"/>
          </a:xfrm>
          <a:prstGeom prst="rect">
            <a:avLst/>
          </a:prstGeom>
        </p:spPr>
      </p:pic>
      <p:sp>
        <p:nvSpPr>
          <p:cNvPr id="16" name="文字方塊 15"/>
          <p:cNvSpPr txBox="1"/>
          <p:nvPr/>
        </p:nvSpPr>
        <p:spPr>
          <a:xfrm>
            <a:off x="8022336" y="1496824"/>
            <a:ext cx="548640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pPr algn="ctr"/>
            <a:r>
              <a:rPr kumimoji="1" lang="en-US" altLang="zh-TW" sz="1600" smtClean="0"/>
              <a:t>class</a:t>
            </a:r>
            <a:endParaRPr kumimoji="1" lang="zh-TW" altLang="en-US" sz="1600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4828558" y="1935735"/>
            <a:ext cx="1803890" cy="246221"/>
          </a:xfrm>
          <a:prstGeom prst="rect">
            <a:avLst/>
          </a:prstGeom>
          <a:solidFill>
            <a:schemeClr val="bg1"/>
          </a:solidFill>
        </p:spPr>
        <p:txBody>
          <a:bodyPr wrap="square" lIns="36000" tIns="0" rIns="36000" bIns="0" rtlCol="0">
            <a:spAutoFit/>
          </a:bodyPr>
          <a:lstStyle/>
          <a:p>
            <a:r>
              <a:rPr kumimoji="1" lang="en-US" altLang="zh-TW" sz="1600" smtClean="0"/>
              <a:t>class values and</a:t>
            </a:r>
            <a:endParaRPr kumimoji="1"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9155383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10</Words>
  <Application>Microsoft Office PowerPoint</Application>
  <PresentationFormat>寬螢幕</PresentationFormat>
  <Paragraphs>7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8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leo</dc:creator>
  <cp:lastModifiedBy>呂奕</cp:lastModifiedBy>
  <cp:revision>23</cp:revision>
  <dcterms:created xsi:type="dcterms:W3CDTF">2016-07-23T04:25:37Z</dcterms:created>
  <dcterms:modified xsi:type="dcterms:W3CDTF">2016-08-24T02:00:38Z</dcterms:modified>
</cp:coreProperties>
</file>

<file path=docProps/thumbnail.jpeg>
</file>